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651"/>
  </p:normalViewPr>
  <p:slideViewPr>
    <p:cSldViewPr snapToGrid="0" snapToObjects="1">
      <p:cViewPr varScale="1">
        <p:scale>
          <a:sx n="144" d="100"/>
          <a:sy n="144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10D2A-B37A-7744-955A-353A5870D9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4CB1F7-2A1C-AD47-957D-A121D049E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E984D-EFA9-7748-9E5F-345B3482D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82C61E-DF9D-0846-AE81-34CEC7B0D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2731A-9E45-2B44-9E15-8CFE4DE9E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802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A2E94-C809-B545-B77A-D7465FC67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84CD48-1B3D-E144-AB1E-05FA2145CF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C675C3-2B85-D04D-B203-F89C9E159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CB396-0B54-8D47-9B2F-0B1AD1527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B29A3-16CB-F54F-98F0-29A91FDC5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82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DEB7D2-0AE1-A645-974D-BA37DEE063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7F5373-5B9C-6542-AAD0-8A11F22CDF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DBDBF-933F-1643-8705-ECDEAB77B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512B95-C4F5-0047-9F85-3034F4C7A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318D8-9158-6646-924C-4CC7D303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24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7B6D0-14A5-BC48-80E9-9F07A4EDD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9902C-817C-CD47-8ECE-01B3DB2C9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1EE5F-BC59-994F-A0D8-9C1F048D0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A3DBD-9B46-D94D-878B-409DE0129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58868-F1C6-DB45-8BA7-5FC861FE8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644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84D0-1EC7-A84D-948B-64A989091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2783C-9503-364B-901B-6C12115C0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7D64F-0BF7-C14D-A840-FE6A9BC07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4C6E7-D1C3-9849-AF08-B4AD3672F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A7B97-A37E-9E4D-844B-A09CCB493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55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7E29-CD4B-3446-A46B-8704B4BC1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25530-A3E3-1F4E-B022-D554AFB4AD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9E48B5-EB84-574C-AFE0-640765C1C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C6D5E-D477-214A-8135-FF49DA45A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6F566E-8CF5-5944-B6E0-31FAE0F86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790316-AB2D-2E41-9DB2-56722B93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35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7C118-5F15-0842-8194-B7046081E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7A538-ACCB-DC4B-8E44-66DE86CF4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D7FCC-A912-F04D-AC93-D51E5C4A5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753585-40E8-AD47-95A0-F9AA2662DC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1D400E-6876-FF44-A8B1-294F5EF115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42A310-058D-8342-A1BD-02D074166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6861D1-7D8C-654A-A530-2CA3F3890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360DE1-1CFC-E647-8301-48373A814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151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5DFC4-50C9-A147-BC28-72714AC69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7C281-9D5C-FF4A-8F44-B29164E4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38924-CF5E-8840-B50A-DB939A3C7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21AE90-04E1-9A46-A2DD-3631CA9C6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30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C6B66E-EABD-7240-9A5E-FF008FF85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F077B4-05E1-A54A-A03F-B0426EC7D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AA537F-44CD-BA4D-94EA-E41AE5F3B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009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FA3B3-DB8A-EF49-AE67-A95B4639F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AE907-7CC6-AD46-8F8F-C6B992DEE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E52C51-6E16-F646-B315-8A84D867D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C7466F-CBC6-834E-B5F1-ABD42F329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E11DB9-2969-BC42-A614-8D430219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D3D276-1F0D-F44D-8024-C508A9875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22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D183B-4A74-5948-825D-87CE643FE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1034E6-41DA-6640-8C40-699B6D6D82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17839-33E1-B147-8221-9E1327501F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706F3C-91AD-194A-9C4A-D820E562C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A7CF51-4FB2-6746-A22F-84FA85CCE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44B1D6-45B6-ED44-9179-F2F151087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78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828800-880D-8941-8F54-4ACD0C281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37563-B619-4445-8D44-7D2F98278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59D336-C951-A048-9003-B7EE14CC25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DA58B-2CE3-DD44-89AC-89284F156153}" type="datetimeFigureOut">
              <a:rPr lang="en-US" smtClean="0"/>
              <a:t>3/12/18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7679E-D557-4143-B815-847D097117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1AD19-988F-AD44-BD14-AB299E6ACA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7A28E-7031-234C-9602-B918F5230C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217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155BB-F0D2-2444-A5EC-FBD6D9C1B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Welcome to the Future</a:t>
            </a:r>
          </a:p>
        </p:txBody>
      </p:sp>
    </p:spTree>
    <p:extLst>
      <p:ext uri="{BB962C8B-B14F-4D97-AF65-F5344CB8AC3E}">
        <p14:creationId xmlns:p14="http://schemas.microsoft.com/office/powerpoint/2010/main" val="1334194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9C140-4EC9-5243-9C33-88FC220D5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i="1" dirty="0"/>
              <a:t>For-Comprehensions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BF0BDD3-3FC8-CF48-9D77-E51E027D2E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1372" y="2210594"/>
            <a:ext cx="3644900" cy="939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34D2C28-4B6F-9D45-B8C0-149D2FA52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9233" y="2210594"/>
            <a:ext cx="45466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33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9C633F-FF59-5F4B-A27E-ED64230B0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2154767"/>
            <a:ext cx="11252200" cy="28194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B4FC144-BE94-E94C-BEBC-B26AF9742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i="1" dirty="0"/>
              <a:t>A simple future </a:t>
            </a:r>
          </a:p>
        </p:txBody>
      </p:sp>
    </p:spTree>
    <p:extLst>
      <p:ext uri="{BB962C8B-B14F-4D97-AF65-F5344CB8AC3E}">
        <p14:creationId xmlns:p14="http://schemas.microsoft.com/office/powerpoint/2010/main" val="2469494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C7D9AB6-F3B9-F44C-B245-1E904B974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016" y="2466622"/>
            <a:ext cx="8059561" cy="208280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D8322769-D12F-5B44-9317-1072EB8EB035}"/>
              </a:ext>
            </a:extLst>
          </p:cNvPr>
          <p:cNvSpPr txBox="1">
            <a:spLocks/>
          </p:cNvSpPr>
          <p:nvPr/>
        </p:nvSpPr>
        <p:spPr>
          <a:xfrm>
            <a:off x="894996" y="516046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i="1" dirty="0"/>
              <a:t>Nested Futures</a:t>
            </a:r>
          </a:p>
        </p:txBody>
      </p:sp>
    </p:spTree>
    <p:extLst>
      <p:ext uri="{BB962C8B-B14F-4D97-AF65-F5344CB8AC3E}">
        <p14:creationId xmlns:p14="http://schemas.microsoft.com/office/powerpoint/2010/main" val="2714166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8A9C78-053A-DA4F-87BD-30287DEC1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700" y="2241550"/>
            <a:ext cx="7594600" cy="23749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0923A06-20C4-F94E-830C-F26D8B9BD070}"/>
              </a:ext>
            </a:extLst>
          </p:cNvPr>
          <p:cNvSpPr txBox="1">
            <a:spLocks/>
          </p:cNvSpPr>
          <p:nvPr/>
        </p:nvSpPr>
        <p:spPr>
          <a:xfrm>
            <a:off x="838200" y="69359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i="1" dirty="0" err="1"/>
              <a:t>Future.sequence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423513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ED535B-6916-6F43-8A6C-89958A04F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436" y="2900191"/>
            <a:ext cx="8331200" cy="287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20D709-1404-7645-86E7-0485C6667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0436" y="1571978"/>
            <a:ext cx="8208008" cy="7112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82DEAA2-B4BF-A846-A7EA-682BD33ADCC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i="1" dirty="0"/>
              <a:t>Control Flow</a:t>
            </a:r>
          </a:p>
        </p:txBody>
      </p:sp>
    </p:spTree>
    <p:extLst>
      <p:ext uri="{BB962C8B-B14F-4D97-AF65-F5344CB8AC3E}">
        <p14:creationId xmlns:p14="http://schemas.microsoft.com/office/powerpoint/2010/main" val="3724631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C6B9A-C62D-C24D-B519-9B3AF9839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 err="1"/>
              <a:t>Async</a:t>
            </a:r>
            <a:r>
              <a:rPr lang="en-US" b="1" u="sng" dirty="0"/>
              <a:t> - SIP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96174-A655-874C-8F7C-8D09D2BDD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Basis : </a:t>
            </a:r>
            <a:r>
              <a:rPr lang="en-US" b="1" i="1" dirty="0" err="1"/>
              <a:t>suspendible</a:t>
            </a:r>
            <a:r>
              <a:rPr lang="en-US" b="1" i="1" dirty="0"/>
              <a:t> computations</a:t>
            </a:r>
          </a:p>
          <a:p>
            <a:pPr marL="0" indent="0">
              <a:buNone/>
            </a:pPr>
            <a:r>
              <a:rPr lang="en-US" b="1" i="1" dirty="0" err="1">
                <a:solidFill>
                  <a:srgbClr val="FF0000"/>
                </a:solidFill>
              </a:rPr>
              <a:t>async</a:t>
            </a:r>
            <a:r>
              <a:rPr lang="en-US" b="1" i="1" dirty="0">
                <a:solidFill>
                  <a:srgbClr val="FF0000"/>
                </a:solidFill>
              </a:rPr>
              <a:t>{….} </a:t>
            </a:r>
            <a:r>
              <a:rPr lang="en-US" b="1" i="1" dirty="0"/>
              <a:t>– </a:t>
            </a:r>
            <a:r>
              <a:rPr lang="en-US" dirty="0"/>
              <a:t>delimits the </a:t>
            </a:r>
            <a:r>
              <a:rPr lang="en-US" dirty="0" err="1"/>
              <a:t>suspendible</a:t>
            </a:r>
            <a:r>
              <a:rPr lang="en-US" dirty="0"/>
              <a:t> code</a:t>
            </a:r>
          </a:p>
          <a:p>
            <a:pPr marL="0" indent="0">
              <a:buNone/>
            </a:pPr>
            <a:r>
              <a:rPr lang="en-US" b="1" i="1" dirty="0">
                <a:solidFill>
                  <a:srgbClr val="FF0000"/>
                </a:solidFill>
              </a:rPr>
              <a:t>await(</a:t>
            </a:r>
            <a:r>
              <a:rPr lang="en-US" b="1" i="1" dirty="0" err="1">
                <a:solidFill>
                  <a:srgbClr val="FF0000"/>
                </a:solidFill>
              </a:rPr>
              <a:t>obj</a:t>
            </a:r>
            <a:r>
              <a:rPr lang="en-US" b="1" i="1" dirty="0">
                <a:solidFill>
                  <a:srgbClr val="FF0000"/>
                </a:solidFill>
              </a:rPr>
              <a:t>) </a:t>
            </a:r>
            <a:r>
              <a:rPr lang="en-US" b="1" i="1" dirty="0"/>
              <a:t>– </a:t>
            </a:r>
            <a:r>
              <a:rPr lang="en-US" dirty="0"/>
              <a:t>suspends the computation until an event is triggered on </a:t>
            </a:r>
            <a:r>
              <a:rPr lang="en-US" dirty="0" err="1"/>
              <a:t>obj</a:t>
            </a:r>
            <a:endParaRPr lang="en-US" dirty="0"/>
          </a:p>
          <a:p>
            <a:pPr marL="0" indent="0">
              <a:buNone/>
            </a:pPr>
            <a:endParaRPr lang="en-US" b="1" i="1" dirty="0"/>
          </a:p>
          <a:p>
            <a:pPr marL="0" indent="0">
              <a:buNone/>
            </a:pPr>
            <a:endParaRPr lang="en-US" b="1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E989B6-3D21-AD4D-926C-2601E4495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1939" y="4193823"/>
            <a:ext cx="59563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77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F67BF7A-10D1-A744-9BE4-4A081B2DC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6051" y="4437239"/>
            <a:ext cx="6616700" cy="2070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2EB653-B873-A74E-8AF0-70123638B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185" y="1398768"/>
            <a:ext cx="8331200" cy="287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5A725A-08B7-3D4E-BB9E-601D0138ED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781" y="409222"/>
            <a:ext cx="8208008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263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44</Words>
  <Application>Microsoft Macintosh PowerPoint</Application>
  <PresentationFormat>Widescreen</PresentationFormat>
  <Paragraphs>10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Welcome to the Future</vt:lpstr>
      <vt:lpstr>For-Comprehensions</vt:lpstr>
      <vt:lpstr>A simple future </vt:lpstr>
      <vt:lpstr>PowerPoint Presentation</vt:lpstr>
      <vt:lpstr>PowerPoint Presentation</vt:lpstr>
      <vt:lpstr>PowerPoint Presentation</vt:lpstr>
      <vt:lpstr>Async - SIP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the Future</dc:title>
  <dc:creator>Swathi Patnaikuni</dc:creator>
  <cp:lastModifiedBy>Swathi Patnaikuni</cp:lastModifiedBy>
  <cp:revision>5</cp:revision>
  <dcterms:created xsi:type="dcterms:W3CDTF">2018-03-12T17:35:27Z</dcterms:created>
  <dcterms:modified xsi:type="dcterms:W3CDTF">2018-03-12T20:21:22Z</dcterms:modified>
</cp:coreProperties>
</file>

<file path=docProps/thumbnail.jpeg>
</file>